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670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6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65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80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6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0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28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0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6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0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41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BA9E-437C-4C57-BAD4-8FC628749B42}" type="datetimeFigureOut">
              <a:rPr lang="it-IT" smtClean="0"/>
              <a:t>09/10/2015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30041-FAE5-4F0D-9FBA-35B4342D6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4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2142561"/>
            <a:ext cx="6772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3000" b="1" dirty="0" smtClean="0">
                <a:solidFill>
                  <a:srgbClr val="0000FF"/>
                </a:solidFill>
              </a:rPr>
              <a:t>CICLO DELLA CONSAPEVOLEZZA</a:t>
            </a:r>
          </a:p>
          <a:p>
            <a:pPr algn="ctr"/>
            <a:r>
              <a:rPr lang="it-IT" b="1" dirty="0"/>
              <a:t> </a:t>
            </a:r>
            <a:r>
              <a:rPr lang="it-IT" b="1" dirty="0" smtClean="0"/>
              <a:t>Autunno 2015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19124" y="214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C</a:t>
            </a:r>
            <a:r>
              <a:rPr lang="it-IT" sz="1400" dirty="0" smtClean="0"/>
              <a:t>on il Patrocinio </a:t>
            </a:r>
            <a:endParaRPr lang="it-IT" sz="1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048" y="511078"/>
            <a:ext cx="1438153" cy="155827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4846" cy="219165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2864" y="3309612"/>
            <a:ext cx="2171700" cy="24314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50" b="1" dirty="0" smtClean="0"/>
              <a:t>Sabato 10 ottobre – ore 16:30 </a:t>
            </a:r>
          </a:p>
          <a:p>
            <a:pPr algn="ctr"/>
            <a:r>
              <a:rPr lang="it-IT" b="1" dirty="0" smtClean="0"/>
              <a:t> </a:t>
            </a:r>
            <a:endParaRPr lang="it-IT" dirty="0" smtClean="0"/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SOSTENIBILITA’</a:t>
            </a:r>
            <a:endParaRPr lang="it-IT" sz="1400" b="1" dirty="0">
              <a:solidFill>
                <a:srgbClr val="0000FF"/>
              </a:solidFill>
            </a:endParaRPr>
          </a:p>
          <a:p>
            <a:pPr algn="ctr"/>
            <a:r>
              <a:rPr lang="it-IT" sz="1400" b="1" dirty="0">
                <a:solidFill>
                  <a:srgbClr val="0000FF"/>
                </a:solidFill>
              </a:rPr>
              <a:t>UN BOSCO PER LA </a:t>
            </a:r>
            <a:r>
              <a:rPr lang="it-IT" sz="1400" b="1" dirty="0" smtClean="0">
                <a:solidFill>
                  <a:srgbClr val="0000FF"/>
                </a:solidFill>
              </a:rPr>
              <a:t>CITTA’</a:t>
            </a:r>
          </a:p>
          <a:p>
            <a:pPr algn="ctr"/>
            <a:r>
              <a:rPr lang="it-IT" sz="1400" b="1" dirty="0" smtClean="0"/>
              <a:t> </a:t>
            </a:r>
            <a:endParaRPr lang="it-IT" sz="1400" dirty="0" smtClean="0"/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La </a:t>
            </a:r>
            <a:r>
              <a:rPr lang="it-IT" sz="1200" b="1" dirty="0">
                <a:solidFill>
                  <a:srgbClr val="0000FF"/>
                </a:solidFill>
              </a:rPr>
              <a:t>via italiana alla </a:t>
            </a:r>
            <a:r>
              <a:rPr lang="it-IT" sz="1200" b="1" dirty="0" smtClean="0">
                <a:solidFill>
                  <a:srgbClr val="0000FF"/>
                </a:solidFill>
              </a:rPr>
              <a:t>Macrobiotica </a:t>
            </a:r>
            <a:r>
              <a:rPr lang="it-IT" sz="1200" b="1" dirty="0">
                <a:solidFill>
                  <a:srgbClr val="0000FF"/>
                </a:solidFill>
              </a:rPr>
              <a:t>di Mario Pianesi</a:t>
            </a:r>
            <a:endParaRPr lang="it-IT" sz="1200" dirty="0">
              <a:solidFill>
                <a:srgbClr val="0000FF"/>
              </a:solidFill>
            </a:endParaRPr>
          </a:p>
          <a:p>
            <a:endParaRPr lang="it-IT" sz="1000" dirty="0" smtClean="0"/>
          </a:p>
          <a:p>
            <a:pPr algn="ctr"/>
            <a:endParaRPr lang="it-IT" sz="8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sala “</a:t>
            </a:r>
            <a:r>
              <a:rPr lang="it-IT" sz="900" b="1" dirty="0" smtClean="0"/>
              <a:t>Salsi</a:t>
            </a:r>
            <a:r>
              <a:rPr lang="it-IT" sz="900" b="1" dirty="0"/>
              <a:t>” della Biblioteca Ilaria Alpi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Delle Asse n° 5, </a:t>
            </a:r>
            <a:r>
              <a:rPr lang="it-IT" sz="900" b="1" dirty="0" smtClean="0"/>
              <a:t>Parma</a:t>
            </a:r>
          </a:p>
          <a:p>
            <a:pPr algn="ctr"/>
            <a:endParaRPr lang="it-IT" sz="800" dirty="0" smtClean="0"/>
          </a:p>
        </p:txBody>
      </p:sp>
      <p:sp>
        <p:nvSpPr>
          <p:cNvPr id="18" name="CasellaDiTesto 17"/>
          <p:cNvSpPr txBox="1"/>
          <p:nvPr/>
        </p:nvSpPr>
        <p:spPr>
          <a:xfrm>
            <a:off x="2333626" y="3309610"/>
            <a:ext cx="2171700" cy="24314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50" b="1" dirty="0" smtClean="0"/>
              <a:t>Sabato 24 ottobre  – ore 16:30  </a:t>
            </a:r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1400" b="1" dirty="0">
                <a:solidFill>
                  <a:srgbClr val="0000FF"/>
                </a:solidFill>
              </a:rPr>
              <a:t>ALIMENTAZIONE E</a:t>
            </a:r>
          </a:p>
          <a:p>
            <a:pPr algn="ctr"/>
            <a:r>
              <a:rPr lang="it-IT" sz="1400" b="1" dirty="0">
                <a:solidFill>
                  <a:srgbClr val="0000FF"/>
                </a:solidFill>
              </a:rPr>
              <a:t>POLICOLTURA PIANESIANA</a:t>
            </a:r>
          </a:p>
          <a:p>
            <a:pPr algn="ctr"/>
            <a:r>
              <a:rPr lang="it-IT" sz="1400" b="1" dirty="0" smtClean="0"/>
              <a:t> </a:t>
            </a:r>
            <a:endParaRPr lang="it-IT" sz="1400" dirty="0" smtClean="0"/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La </a:t>
            </a:r>
            <a:r>
              <a:rPr lang="it-IT" sz="1200" b="1" dirty="0">
                <a:solidFill>
                  <a:srgbClr val="0000FF"/>
                </a:solidFill>
              </a:rPr>
              <a:t>via italiana alla M</a:t>
            </a:r>
            <a:r>
              <a:rPr lang="it-IT" sz="1200" b="1" dirty="0" smtClean="0">
                <a:solidFill>
                  <a:srgbClr val="0000FF"/>
                </a:solidFill>
              </a:rPr>
              <a:t>acrobiotica </a:t>
            </a:r>
            <a:r>
              <a:rPr lang="it-IT" sz="1200" b="1" dirty="0">
                <a:solidFill>
                  <a:srgbClr val="0000FF"/>
                </a:solidFill>
              </a:rPr>
              <a:t>di Mario Pianesi</a:t>
            </a:r>
            <a:endParaRPr lang="it-IT" sz="1200" dirty="0">
              <a:solidFill>
                <a:srgbClr val="0000FF"/>
              </a:solidFill>
            </a:endParaRPr>
          </a:p>
          <a:p>
            <a:endParaRPr lang="it-IT" sz="1000" dirty="0" smtClean="0"/>
          </a:p>
          <a:p>
            <a:pPr algn="ctr"/>
            <a:endParaRPr lang="it-IT" sz="8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“Oratorio Novo” della Biblioteca Civica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S. Maria n° 5, </a:t>
            </a:r>
            <a:r>
              <a:rPr lang="it-IT" sz="900" b="1" dirty="0"/>
              <a:t>Parma</a:t>
            </a:r>
            <a:endParaRPr lang="it-IT" sz="900" dirty="0"/>
          </a:p>
          <a:p>
            <a:pPr algn="ctr"/>
            <a:endParaRPr lang="it-IT" sz="800" dirty="0" smtClean="0"/>
          </a:p>
        </p:txBody>
      </p:sp>
      <p:sp>
        <p:nvSpPr>
          <p:cNvPr id="19" name="CasellaDiTesto 18"/>
          <p:cNvSpPr txBox="1"/>
          <p:nvPr/>
        </p:nvSpPr>
        <p:spPr>
          <a:xfrm>
            <a:off x="4595812" y="3309611"/>
            <a:ext cx="2171700" cy="24237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50" b="1" dirty="0" smtClean="0"/>
              <a:t>Sabato </a:t>
            </a:r>
            <a:r>
              <a:rPr lang="it-IT" sz="1150" b="1" dirty="0"/>
              <a:t>1</a:t>
            </a:r>
            <a:r>
              <a:rPr lang="it-IT" sz="1150" b="1" dirty="0" smtClean="0"/>
              <a:t>4 novembre – ore 16:30 </a:t>
            </a:r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BENE COMUNE</a:t>
            </a:r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Territorio ed Economia</a:t>
            </a:r>
          </a:p>
          <a:p>
            <a:pPr algn="ctr"/>
            <a:r>
              <a:rPr lang="it-IT" sz="1400" b="1" dirty="0" smtClean="0"/>
              <a:t> </a:t>
            </a:r>
            <a:endParaRPr lang="it-IT" sz="1400" dirty="0" smtClean="0"/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Prof. Paolo MADDALENA</a:t>
            </a: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e Terra </a:t>
            </a:r>
            <a:r>
              <a:rPr lang="it-IT" sz="1200" b="1" dirty="0" err="1" smtClean="0">
                <a:solidFill>
                  <a:srgbClr val="0000FF"/>
                </a:solidFill>
              </a:rPr>
              <a:t>Institute</a:t>
            </a:r>
            <a:r>
              <a:rPr lang="it-IT" sz="1200" b="1" dirty="0" smtClean="0">
                <a:solidFill>
                  <a:srgbClr val="0000FF"/>
                </a:solidFill>
              </a:rPr>
              <a:t> Brixen</a:t>
            </a:r>
            <a:endParaRPr lang="it-IT" sz="1200" dirty="0">
              <a:solidFill>
                <a:srgbClr val="0000FF"/>
              </a:solidFill>
            </a:endParaRPr>
          </a:p>
          <a:p>
            <a:endParaRPr lang="it-IT" sz="1000" dirty="0" smtClean="0"/>
          </a:p>
          <a:p>
            <a:pPr algn="ctr"/>
            <a:endParaRPr lang="it-IT" sz="8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sala “</a:t>
            </a:r>
            <a:r>
              <a:rPr lang="it-IT" sz="900" b="1" dirty="0" smtClean="0"/>
              <a:t>Salsi</a:t>
            </a:r>
            <a:r>
              <a:rPr lang="it-IT" sz="900" b="1" dirty="0"/>
              <a:t>” della Biblioteca Ilaria Alpi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Delle Asse n° 5, </a:t>
            </a:r>
            <a:r>
              <a:rPr lang="it-IT" sz="900" b="1" dirty="0" smtClean="0"/>
              <a:t>Parma</a:t>
            </a:r>
          </a:p>
          <a:p>
            <a:pPr algn="ctr"/>
            <a:endParaRPr lang="it-IT" sz="800" dirty="0" smtClean="0"/>
          </a:p>
        </p:txBody>
      </p:sp>
      <p:sp>
        <p:nvSpPr>
          <p:cNvPr id="23" name="CasellaDiTesto 22"/>
          <p:cNvSpPr txBox="1"/>
          <p:nvPr/>
        </p:nvSpPr>
        <p:spPr>
          <a:xfrm>
            <a:off x="42864" y="5801352"/>
            <a:ext cx="2171700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00" b="1" dirty="0" smtClean="0"/>
              <a:t>Venerdì 20 novembre – ore 16:30 </a:t>
            </a:r>
          </a:p>
          <a:p>
            <a:pPr algn="ctr"/>
            <a:r>
              <a:rPr lang="it-IT" b="1" dirty="0" smtClean="0"/>
              <a:t> </a:t>
            </a:r>
            <a:endParaRPr lang="it-IT" dirty="0" smtClean="0"/>
          </a:p>
          <a:p>
            <a:pPr algn="ctr"/>
            <a:r>
              <a:rPr lang="it-IT" sz="1400" b="1" dirty="0">
                <a:solidFill>
                  <a:srgbClr val="0000FF"/>
                </a:solidFill>
              </a:rPr>
              <a:t>La terra è la mia </a:t>
            </a:r>
            <a:r>
              <a:rPr lang="it-IT" sz="1400" b="1" dirty="0" smtClean="0">
                <a:solidFill>
                  <a:srgbClr val="0000FF"/>
                </a:solidFill>
              </a:rPr>
              <a:t>preghiera Vita </a:t>
            </a:r>
            <a:r>
              <a:rPr lang="it-IT" sz="1400" b="1" dirty="0">
                <a:solidFill>
                  <a:srgbClr val="0000FF"/>
                </a:solidFill>
              </a:rPr>
              <a:t>di Gino </a:t>
            </a:r>
            <a:r>
              <a:rPr lang="it-IT" sz="1400" b="1" dirty="0" err="1" smtClean="0">
                <a:solidFill>
                  <a:srgbClr val="0000FF"/>
                </a:solidFill>
              </a:rPr>
              <a:t>Girolomoni</a:t>
            </a:r>
            <a:endParaRPr lang="it-IT" sz="1400" b="1" dirty="0" smtClean="0">
              <a:solidFill>
                <a:srgbClr val="0000FF"/>
              </a:solidFill>
            </a:endParaRPr>
          </a:p>
          <a:p>
            <a:pPr algn="ctr"/>
            <a:endParaRPr lang="it-IT" sz="1400" b="1" dirty="0">
              <a:solidFill>
                <a:srgbClr val="0000FF"/>
              </a:solidFill>
            </a:endParaRP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Massimo ORLANDI</a:t>
            </a: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Giovanni </a:t>
            </a:r>
            <a:r>
              <a:rPr lang="it-IT" sz="1200" b="1" dirty="0" smtClean="0">
                <a:solidFill>
                  <a:srgbClr val="0000FF"/>
                </a:solidFill>
              </a:rPr>
              <a:t>GIROLOMONI</a:t>
            </a: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Carlo MODONESI</a:t>
            </a:r>
            <a:endParaRPr lang="it-IT" sz="1200" b="1" dirty="0" smtClean="0">
              <a:solidFill>
                <a:srgbClr val="0000FF"/>
              </a:solidFill>
            </a:endParaRPr>
          </a:p>
          <a:p>
            <a:pPr algn="ctr"/>
            <a:endParaRPr lang="it-IT" sz="8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sala “</a:t>
            </a:r>
            <a:r>
              <a:rPr lang="it-IT" sz="900" b="1" dirty="0" smtClean="0"/>
              <a:t>Salsi</a:t>
            </a:r>
            <a:r>
              <a:rPr lang="it-IT" sz="900" b="1" dirty="0"/>
              <a:t>” della Biblioteca Ilaria Alpi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Delle Asse n° 5, </a:t>
            </a:r>
            <a:r>
              <a:rPr lang="it-IT" sz="900" b="1" dirty="0" smtClean="0"/>
              <a:t>Parma</a:t>
            </a:r>
          </a:p>
          <a:p>
            <a:pPr algn="ctr"/>
            <a:endParaRPr lang="it-IT" sz="600" dirty="0" smtClean="0"/>
          </a:p>
        </p:txBody>
      </p:sp>
      <p:sp>
        <p:nvSpPr>
          <p:cNvPr id="24" name="CasellaDiTesto 23"/>
          <p:cNvSpPr txBox="1"/>
          <p:nvPr/>
        </p:nvSpPr>
        <p:spPr>
          <a:xfrm>
            <a:off x="2333626" y="5801350"/>
            <a:ext cx="2171700" cy="2416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00" b="1" dirty="0" smtClean="0"/>
              <a:t>Sabato 28 novembre  – ore 16:30  </a:t>
            </a:r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PAESOLOGIA</a:t>
            </a:r>
          </a:p>
          <a:p>
            <a:pPr algn="ctr"/>
            <a:r>
              <a:rPr lang="it-IT" sz="1400" dirty="0" smtClean="0">
                <a:solidFill>
                  <a:srgbClr val="0000FF"/>
                </a:solidFill>
              </a:rPr>
              <a:t>«Poesia </a:t>
            </a:r>
            <a:r>
              <a:rPr lang="it-IT" sz="1400" dirty="0">
                <a:solidFill>
                  <a:srgbClr val="0000FF"/>
                </a:solidFill>
              </a:rPr>
              <a:t>e </a:t>
            </a:r>
            <a:r>
              <a:rPr lang="it-IT" sz="1400" dirty="0" smtClean="0">
                <a:solidFill>
                  <a:srgbClr val="0000FF"/>
                </a:solidFill>
              </a:rPr>
              <a:t>forza </a:t>
            </a:r>
            <a:r>
              <a:rPr lang="it-IT" sz="1400" dirty="0">
                <a:solidFill>
                  <a:srgbClr val="0000FF"/>
                </a:solidFill>
              </a:rPr>
              <a:t>dei L</a:t>
            </a:r>
            <a:r>
              <a:rPr lang="it-IT" sz="1400" dirty="0" smtClean="0">
                <a:solidFill>
                  <a:srgbClr val="0000FF"/>
                </a:solidFill>
              </a:rPr>
              <a:t>uoghi»</a:t>
            </a:r>
            <a:endParaRPr lang="it-IT" sz="1400" b="1" dirty="0">
              <a:solidFill>
                <a:srgbClr val="0000FF"/>
              </a:solidFill>
            </a:endParaRPr>
          </a:p>
          <a:p>
            <a:pPr algn="ctr"/>
            <a:r>
              <a:rPr lang="it-IT" sz="1400" b="1" dirty="0" smtClean="0"/>
              <a:t> </a:t>
            </a:r>
            <a:endParaRPr lang="it-IT" sz="1400" dirty="0" smtClean="0"/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Franco </a:t>
            </a:r>
            <a:r>
              <a:rPr lang="it-IT" sz="1200" b="1" dirty="0">
                <a:solidFill>
                  <a:srgbClr val="0000FF"/>
                </a:solidFill>
              </a:rPr>
              <a:t>ARMINIO</a:t>
            </a:r>
            <a:endParaRPr lang="it-IT" sz="1200" dirty="0">
              <a:solidFill>
                <a:srgbClr val="0000FF"/>
              </a:solidFill>
            </a:endParaRP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- </a:t>
            </a:r>
            <a:r>
              <a:rPr lang="it-IT" sz="1200" b="1" dirty="0" err="1" smtClean="0">
                <a:solidFill>
                  <a:srgbClr val="0000FF"/>
                </a:solidFill>
              </a:rPr>
              <a:t>Paesologo</a:t>
            </a:r>
            <a:r>
              <a:rPr lang="it-IT" sz="1200" b="1" dirty="0" smtClean="0">
                <a:solidFill>
                  <a:srgbClr val="0000FF"/>
                </a:solidFill>
              </a:rPr>
              <a:t> e Poeta - </a:t>
            </a:r>
          </a:p>
          <a:p>
            <a:endParaRPr lang="it-IT" sz="1000" dirty="0" smtClean="0"/>
          </a:p>
          <a:p>
            <a:pPr algn="ctr"/>
            <a:endParaRPr lang="it-IT" sz="8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“Oratorio Novo” della Biblioteca Civica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S. Maria n° 5, </a:t>
            </a:r>
            <a:r>
              <a:rPr lang="it-IT" sz="900" b="1" dirty="0"/>
              <a:t>Parma</a:t>
            </a:r>
            <a:endParaRPr lang="it-IT" sz="900" dirty="0"/>
          </a:p>
          <a:p>
            <a:pPr algn="ctr"/>
            <a:endParaRPr lang="it-IT" sz="800" dirty="0" smtClean="0"/>
          </a:p>
        </p:txBody>
      </p:sp>
      <p:sp>
        <p:nvSpPr>
          <p:cNvPr id="25" name="CasellaDiTesto 24"/>
          <p:cNvSpPr txBox="1"/>
          <p:nvPr/>
        </p:nvSpPr>
        <p:spPr>
          <a:xfrm>
            <a:off x="4595812" y="5801351"/>
            <a:ext cx="2171700" cy="24083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r>
              <a:rPr lang="it-IT" sz="1150" b="1" dirty="0" smtClean="0"/>
              <a:t>Venerdì 11 dicembre – ore 18:30 </a:t>
            </a:r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«UN ALTRO MONDO»</a:t>
            </a:r>
          </a:p>
          <a:p>
            <a:pPr algn="ctr"/>
            <a:r>
              <a:rPr lang="it-IT" sz="1400" b="1" dirty="0" smtClean="0">
                <a:solidFill>
                  <a:srgbClr val="0000FF"/>
                </a:solidFill>
              </a:rPr>
              <a:t>documentario</a:t>
            </a:r>
          </a:p>
          <a:p>
            <a:pPr algn="ctr"/>
            <a:r>
              <a:rPr lang="it-IT" sz="1400" b="1" dirty="0" smtClean="0"/>
              <a:t> </a:t>
            </a:r>
            <a:endParaRPr lang="it-IT" sz="1400" dirty="0" smtClean="0"/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con Thomas TORELLI</a:t>
            </a: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- Regista -</a:t>
            </a:r>
            <a:endParaRPr lang="it-IT" sz="1000" dirty="0" smtClean="0"/>
          </a:p>
          <a:p>
            <a:pPr algn="ctr"/>
            <a:endParaRPr lang="it-IT" sz="900" dirty="0"/>
          </a:p>
          <a:p>
            <a:pPr algn="ctr"/>
            <a:endParaRPr lang="it-IT" sz="10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cinema ASTRA</a:t>
            </a:r>
            <a:r>
              <a:rPr lang="it-IT" sz="900" dirty="0" smtClean="0"/>
              <a:t>,</a:t>
            </a:r>
            <a:r>
              <a:rPr lang="it-IT" sz="900" b="1" dirty="0" smtClean="0"/>
              <a:t> </a:t>
            </a:r>
            <a:r>
              <a:rPr lang="it-IT" sz="900" dirty="0" smtClean="0"/>
              <a:t>Piazzale Volta n</a:t>
            </a:r>
            <a:r>
              <a:rPr lang="it-IT" sz="900" dirty="0"/>
              <a:t>° 3</a:t>
            </a:r>
            <a:r>
              <a:rPr lang="it-IT" sz="900" dirty="0" smtClean="0"/>
              <a:t>, </a:t>
            </a:r>
            <a:r>
              <a:rPr lang="it-IT" sz="900" b="1" dirty="0" smtClean="0"/>
              <a:t>Parma</a:t>
            </a:r>
          </a:p>
          <a:p>
            <a:pPr algn="ctr"/>
            <a:endParaRPr lang="it-IT" sz="600" dirty="0" smtClean="0"/>
          </a:p>
        </p:txBody>
      </p:sp>
      <p:sp>
        <p:nvSpPr>
          <p:cNvPr id="26" name="CasellaDiTesto 25"/>
          <p:cNvSpPr txBox="1"/>
          <p:nvPr/>
        </p:nvSpPr>
        <p:spPr>
          <a:xfrm>
            <a:off x="42863" y="8312180"/>
            <a:ext cx="6724649" cy="6924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Anticipazione 2016:  </a:t>
            </a:r>
            <a:r>
              <a:rPr lang="it-IT" sz="1100" b="1" dirty="0" smtClean="0"/>
              <a:t>Sabato 23 gennaio  – ore 16:30 </a:t>
            </a:r>
          </a:p>
          <a:p>
            <a:pPr algn="ctr"/>
            <a:endParaRPr lang="it-IT" sz="500" b="1" dirty="0" smtClean="0"/>
          </a:p>
          <a:p>
            <a:pPr algn="ctr"/>
            <a:r>
              <a:rPr lang="it-IT" b="1" dirty="0" smtClean="0"/>
              <a:t> </a:t>
            </a:r>
            <a:r>
              <a:rPr lang="it-IT" sz="1400" b="1" dirty="0" smtClean="0">
                <a:solidFill>
                  <a:srgbClr val="0000FF"/>
                </a:solidFill>
              </a:rPr>
              <a:t>Un Comune senza Pesticidi</a:t>
            </a:r>
          </a:p>
          <a:p>
            <a:pPr algn="ctr"/>
            <a:endParaRPr lang="it-IT" sz="500" b="1" dirty="0" smtClean="0">
              <a:solidFill>
                <a:srgbClr val="0000FF"/>
              </a:solidFill>
            </a:endParaRPr>
          </a:p>
          <a:p>
            <a:pPr algn="ctr"/>
            <a:r>
              <a:rPr lang="it-IT" sz="1200" b="1" dirty="0" smtClean="0">
                <a:solidFill>
                  <a:srgbClr val="0000FF"/>
                </a:solidFill>
              </a:rPr>
              <a:t>Sindaco di Malles Ulrich </a:t>
            </a:r>
            <a:r>
              <a:rPr lang="it-IT" sz="1200" b="1" dirty="0" smtClean="0">
                <a:solidFill>
                  <a:srgbClr val="0000FF"/>
                </a:solidFill>
              </a:rPr>
              <a:t>VEITH - Sindaco </a:t>
            </a:r>
            <a:r>
              <a:rPr lang="it-IT" sz="1200" b="1" dirty="0" smtClean="0">
                <a:solidFill>
                  <a:srgbClr val="0000FF"/>
                </a:solidFill>
              </a:rPr>
              <a:t>di Parma  - Presidente Provincia di </a:t>
            </a:r>
            <a:r>
              <a:rPr lang="it-IT" sz="1200" b="1" dirty="0" smtClean="0">
                <a:solidFill>
                  <a:srgbClr val="0000FF"/>
                </a:solidFill>
              </a:rPr>
              <a:t>Parma – Patrizia Gentilini</a:t>
            </a:r>
            <a:endParaRPr lang="it-IT" sz="900" dirty="0" smtClean="0"/>
          </a:p>
          <a:p>
            <a:pPr algn="ctr"/>
            <a:endParaRPr lang="it-IT" sz="400" dirty="0" smtClean="0"/>
          </a:p>
          <a:p>
            <a:pPr algn="ctr"/>
            <a:r>
              <a:rPr lang="it-IT" sz="900" dirty="0" smtClean="0"/>
              <a:t>presso</a:t>
            </a:r>
            <a:r>
              <a:rPr lang="it-IT" sz="900" b="1" dirty="0" smtClean="0"/>
              <a:t> </a:t>
            </a:r>
            <a:r>
              <a:rPr lang="it-IT" sz="900" b="1" dirty="0"/>
              <a:t>sala “</a:t>
            </a:r>
            <a:r>
              <a:rPr lang="it-IT" sz="900" b="1" dirty="0" smtClean="0"/>
              <a:t>Salsi</a:t>
            </a:r>
            <a:r>
              <a:rPr lang="it-IT" sz="900" b="1" dirty="0"/>
              <a:t>” della </a:t>
            </a:r>
            <a:r>
              <a:rPr lang="it-IT" sz="900" b="1" dirty="0" smtClean="0"/>
              <a:t>Biblioteca </a:t>
            </a:r>
            <a:r>
              <a:rPr lang="it-IT" sz="900" b="1" dirty="0"/>
              <a:t>Alpi</a:t>
            </a:r>
            <a:r>
              <a:rPr lang="it-IT" sz="900" dirty="0"/>
              <a:t>,</a:t>
            </a:r>
            <a:r>
              <a:rPr lang="it-IT" sz="900" b="1" dirty="0"/>
              <a:t> </a:t>
            </a:r>
            <a:r>
              <a:rPr lang="it-IT" sz="900" dirty="0"/>
              <a:t>Vicolo </a:t>
            </a:r>
            <a:r>
              <a:rPr lang="it-IT" sz="900" dirty="0" smtClean="0"/>
              <a:t>Delle </a:t>
            </a:r>
            <a:r>
              <a:rPr lang="it-IT" sz="900" dirty="0"/>
              <a:t>Asse n° 5, </a:t>
            </a:r>
            <a:r>
              <a:rPr lang="it-IT" sz="900" b="1" dirty="0" smtClean="0"/>
              <a:t>Parma</a:t>
            </a:r>
          </a:p>
        </p:txBody>
      </p:sp>
    </p:spTree>
    <p:extLst>
      <p:ext uri="{BB962C8B-B14F-4D97-AF65-F5344CB8AC3E}">
        <p14:creationId xmlns:p14="http://schemas.microsoft.com/office/powerpoint/2010/main" val="22681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48</Words>
  <Application>Microsoft Office PowerPoint</Application>
  <PresentationFormat>Presentazione su schermo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Barilla G. &amp; R. Fratelli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Colluto Isidoro</dc:creator>
  <cp:lastModifiedBy>Colluto Isidoro</cp:lastModifiedBy>
  <cp:revision>20</cp:revision>
  <cp:lastPrinted>2015-10-06T13:49:03Z</cp:lastPrinted>
  <dcterms:created xsi:type="dcterms:W3CDTF">2015-09-30T21:11:47Z</dcterms:created>
  <dcterms:modified xsi:type="dcterms:W3CDTF">2015-10-09T13:13:00Z</dcterms:modified>
</cp:coreProperties>
</file>